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57" r:id="rId6"/>
    <p:sldId id="265" r:id="rId7"/>
    <p:sldId id="258" r:id="rId8"/>
    <p:sldId id="266" r:id="rId9"/>
    <p:sldId id="25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H W TRANI" userId="10033FFF8B42FCB1@LIVE.COM" providerId="AD" clId="Web-{3456E12A-5B04-42EB-94F3-5F09E27B3424}"/>
    <pc:docChg chg="addSld delSld modSld sldOrd modSection">
      <pc:chgData name="JONAH W TRANI" userId="10033FFF8B42FCB1@LIVE.COM" providerId="AD" clId="Web-{3456E12A-5B04-42EB-94F3-5F09E27B3424}" dt="2018-02-23T14:56:34.359" v="1318"/>
      <pc:docMkLst>
        <pc:docMk/>
      </pc:docMkLst>
      <pc:sldChg chg="modSp">
        <pc:chgData name="JONAH W TRANI" userId="10033FFF8B42FCB1@LIVE.COM" providerId="AD" clId="Web-{3456E12A-5B04-42EB-94F3-5F09E27B3424}" dt="2018-02-23T14:41:56.624" v="465"/>
        <pc:sldMkLst>
          <pc:docMk/>
          <pc:sldMk cId="3930388038" sldId="257"/>
        </pc:sldMkLst>
        <pc:spChg chg="mod">
          <ac:chgData name="JONAH W TRANI" userId="10033FFF8B42FCB1@LIVE.COM" providerId="AD" clId="Web-{3456E12A-5B04-42EB-94F3-5F09E27B3424}" dt="2018-02-23T14:34:34.034" v="212"/>
          <ac:spMkLst>
            <pc:docMk/>
            <pc:sldMk cId="3930388038" sldId="257"/>
            <ac:spMk id="11" creationId="{18941F8B-CDD9-4006-B7E0-7CC025E8525D}"/>
          </ac:spMkLst>
        </pc:spChg>
        <pc:graphicFrameChg chg="mod modGraphic">
          <ac:chgData name="JONAH W TRANI" userId="10033FFF8B42FCB1@LIVE.COM" providerId="AD" clId="Web-{3456E12A-5B04-42EB-94F3-5F09E27B3424}" dt="2018-02-23T14:41:56.624" v="465"/>
          <ac:graphicFrameMkLst>
            <pc:docMk/>
            <pc:sldMk cId="3930388038" sldId="257"/>
            <ac:graphicFrameMk id="12" creationId="{FC8F942F-F51F-4473-881C-1D1D49D39AEF}"/>
          </ac:graphicFrameMkLst>
        </pc:graphicFrameChg>
        <pc:graphicFrameChg chg="mod modGraphic">
          <ac:chgData name="JONAH W TRANI" userId="10033FFF8B42FCB1@LIVE.COM" providerId="AD" clId="Web-{3456E12A-5B04-42EB-94F3-5F09E27B3424}" dt="2018-02-23T14:40:57.810" v="413"/>
          <ac:graphicFrameMkLst>
            <pc:docMk/>
            <pc:sldMk cId="3930388038" sldId="257"/>
            <ac:graphicFrameMk id="14" creationId="{3281E07F-AE78-4F07-A2EC-AF26EB57ECAF}"/>
          </ac:graphicFrameMkLst>
        </pc:graphicFrameChg>
      </pc:sldChg>
      <pc:sldChg chg="modSp">
        <pc:chgData name="JONAH W TRANI" userId="10033FFF8B42FCB1@LIVE.COM" providerId="AD" clId="Web-{3456E12A-5B04-42EB-94F3-5F09E27B3424}" dt="2018-02-23T14:41:03.966" v="417"/>
        <pc:sldMkLst>
          <pc:docMk/>
          <pc:sldMk cId="650787976" sldId="258"/>
        </pc:sldMkLst>
        <pc:graphicFrameChg chg="mod modGraphic">
          <ac:chgData name="JONAH W TRANI" userId="10033FFF8B42FCB1@LIVE.COM" providerId="AD" clId="Web-{3456E12A-5B04-42EB-94F3-5F09E27B3424}" dt="2018-02-23T14:37:48.452" v="326"/>
          <ac:graphicFrameMkLst>
            <pc:docMk/>
            <pc:sldMk cId="650787976" sldId="258"/>
            <ac:graphicFrameMk id="4" creationId="{5B4B38F5-3AC6-40A4-9145-294509E5549F}"/>
          </ac:graphicFrameMkLst>
        </pc:graphicFrameChg>
        <pc:graphicFrameChg chg="mod modGraphic">
          <ac:chgData name="JONAH W TRANI" userId="10033FFF8B42FCB1@LIVE.COM" providerId="AD" clId="Web-{3456E12A-5B04-42EB-94F3-5F09E27B3424}" dt="2018-02-23T14:41:03.966" v="417"/>
          <ac:graphicFrameMkLst>
            <pc:docMk/>
            <pc:sldMk cId="650787976" sldId="258"/>
            <ac:graphicFrameMk id="6" creationId="{3B376370-2D65-4BDA-A7D2-E03C325FD650}"/>
          </ac:graphicFrameMkLst>
        </pc:graphicFrameChg>
      </pc:sldChg>
      <pc:sldChg chg="modSp modNotes">
        <pc:chgData name="JONAH W TRANI" userId="10033FFF8B42FCB1@LIVE.COM" providerId="AD" clId="Web-{3456E12A-5B04-42EB-94F3-5F09E27B3424}" dt="2018-02-23T14:41:34.092" v="457"/>
        <pc:sldMkLst>
          <pc:docMk/>
          <pc:sldMk cId="2951159736" sldId="259"/>
        </pc:sldMkLst>
        <pc:graphicFrameChg chg="mod modGraphic">
          <ac:chgData name="JONAH W TRANI" userId="10033FFF8B42FCB1@LIVE.COM" providerId="AD" clId="Web-{3456E12A-5B04-42EB-94F3-5F09E27B3424}" dt="2018-02-23T14:41:34.092" v="457"/>
          <ac:graphicFrameMkLst>
            <pc:docMk/>
            <pc:sldMk cId="2951159736" sldId="259"/>
            <ac:graphicFrameMk id="7" creationId="{13534DBA-2B86-49C6-BB64-64C1F47A5660}"/>
          </ac:graphicFrameMkLst>
        </pc:graphicFrameChg>
      </pc:sldChg>
      <pc:sldChg chg="del">
        <pc:chgData name="JONAH W TRANI" userId="10033FFF8B42FCB1@LIVE.COM" providerId="AD" clId="Web-{3456E12A-5B04-42EB-94F3-5F09E27B3424}" dt="2018-02-23T14:22:15.054" v="79"/>
        <pc:sldMkLst>
          <pc:docMk/>
          <pc:sldMk cId="992091890" sldId="260"/>
        </pc:sldMkLst>
      </pc:sldChg>
      <pc:sldChg chg="del">
        <pc:chgData name="JONAH W TRANI" userId="10033FFF8B42FCB1@LIVE.COM" providerId="AD" clId="Web-{3456E12A-5B04-42EB-94F3-5F09E27B3424}" dt="2018-02-23T14:22:17.976" v="80"/>
        <pc:sldMkLst>
          <pc:docMk/>
          <pc:sldMk cId="632229602" sldId="261"/>
        </pc:sldMkLst>
      </pc:sldChg>
      <pc:sldChg chg="modSp new">
        <pc:chgData name="JONAH W TRANI" userId="10033FFF8B42FCB1@LIVE.COM" providerId="AD" clId="Web-{3456E12A-5B04-42EB-94F3-5F09E27B3424}" dt="2018-02-23T14:56:33.921" v="1316"/>
        <pc:sldMkLst>
          <pc:docMk/>
          <pc:sldMk cId="1147152871" sldId="262"/>
        </pc:sldMkLst>
        <pc:spChg chg="mod">
          <ac:chgData name="JONAH W TRANI" userId="10033FFF8B42FCB1@LIVE.COM" providerId="AD" clId="Web-{3456E12A-5B04-42EB-94F3-5F09E27B3424}" dt="2018-02-23T14:17:42.922" v="14"/>
          <ac:spMkLst>
            <pc:docMk/>
            <pc:sldMk cId="1147152871" sldId="262"/>
            <ac:spMk id="2" creationId="{985E46F6-9C65-440C-A2EC-7FAFE03D8715}"/>
          </ac:spMkLst>
        </pc:spChg>
        <pc:spChg chg="mod">
          <ac:chgData name="JONAH W TRANI" userId="10033FFF8B42FCB1@LIVE.COM" providerId="AD" clId="Web-{3456E12A-5B04-42EB-94F3-5F09E27B3424}" dt="2018-02-23T14:56:33.921" v="1316"/>
          <ac:spMkLst>
            <pc:docMk/>
            <pc:sldMk cId="1147152871" sldId="262"/>
            <ac:spMk id="3" creationId="{9EAB4655-FBB6-4A08-B2FB-E827EFCA6E88}"/>
          </ac:spMkLst>
        </pc:spChg>
      </pc:sldChg>
      <pc:sldChg chg="modSp new">
        <pc:chgData name="JONAH W TRANI" userId="10033FFF8B42FCB1@LIVE.COM" providerId="AD" clId="Web-{3456E12A-5B04-42EB-94F3-5F09E27B3424}" dt="2018-02-23T14:34:22.753" v="208"/>
        <pc:sldMkLst>
          <pc:docMk/>
          <pc:sldMk cId="1693640166" sldId="263"/>
        </pc:sldMkLst>
        <pc:spChg chg="mod">
          <ac:chgData name="JONAH W TRANI" userId="10033FFF8B42FCB1@LIVE.COM" providerId="AD" clId="Web-{3456E12A-5B04-42EB-94F3-5F09E27B3424}" dt="2018-02-23T14:29:53.822" v="85"/>
          <ac:spMkLst>
            <pc:docMk/>
            <pc:sldMk cId="1693640166" sldId="263"/>
            <ac:spMk id="2" creationId="{C2A83D91-7A6D-44F8-B69C-70AE401F84C8}"/>
          </ac:spMkLst>
        </pc:spChg>
        <pc:spChg chg="mod">
          <ac:chgData name="JONAH W TRANI" userId="10033FFF8B42FCB1@LIVE.COM" providerId="AD" clId="Web-{3456E12A-5B04-42EB-94F3-5F09E27B3424}" dt="2018-02-23T14:34:22.753" v="208"/>
          <ac:spMkLst>
            <pc:docMk/>
            <pc:sldMk cId="1693640166" sldId="263"/>
            <ac:spMk id="3" creationId="{BAFBFDD0-B3D4-4900-9C40-C19C8DE0FDC8}"/>
          </ac:spMkLst>
        </pc:spChg>
      </pc:sldChg>
      <pc:sldChg chg="modSp new">
        <pc:chgData name="JONAH W TRANI" userId="10033FFF8B42FCB1@LIVE.COM" providerId="AD" clId="Web-{3456E12A-5B04-42EB-94F3-5F09E27B3424}" dt="2018-02-23T14:39:43.621" v="375"/>
        <pc:sldMkLst>
          <pc:docMk/>
          <pc:sldMk cId="3641282450" sldId="264"/>
        </pc:sldMkLst>
        <pc:spChg chg="mod">
          <ac:chgData name="JONAH W TRANI" userId="10033FFF8B42FCB1@LIVE.COM" providerId="AD" clId="Web-{3456E12A-5B04-42EB-94F3-5F09E27B3424}" dt="2018-02-23T14:35:17.035" v="227"/>
          <ac:spMkLst>
            <pc:docMk/>
            <pc:sldMk cId="3641282450" sldId="264"/>
            <ac:spMk id="2" creationId="{DF25626E-9A41-47DB-B1D3-B176842F3523}"/>
          </ac:spMkLst>
        </pc:spChg>
        <pc:spChg chg="mod">
          <ac:chgData name="JONAH W TRANI" userId="10033FFF8B42FCB1@LIVE.COM" providerId="AD" clId="Web-{3456E12A-5B04-42EB-94F3-5F09E27B3424}" dt="2018-02-23T14:39:43.621" v="375"/>
          <ac:spMkLst>
            <pc:docMk/>
            <pc:sldMk cId="3641282450" sldId="264"/>
            <ac:spMk id="3" creationId="{F3A7E2E6-C4DC-4B9F-8F87-8B1FFA6088A9}"/>
          </ac:spMkLst>
        </pc:spChg>
      </pc:sldChg>
      <pc:sldChg chg="modSp new">
        <pc:chgData name="JONAH W TRANI" userId="10033FFF8B42FCB1@LIVE.COM" providerId="AD" clId="Web-{3456E12A-5B04-42EB-94F3-5F09E27B3424}" dt="2018-02-23T14:44:16.940" v="606"/>
        <pc:sldMkLst>
          <pc:docMk/>
          <pc:sldMk cId="4236997277" sldId="265"/>
        </pc:sldMkLst>
        <pc:spChg chg="mod">
          <ac:chgData name="JONAH W TRANI" userId="10033FFF8B42FCB1@LIVE.COM" providerId="AD" clId="Web-{3456E12A-5B04-42EB-94F3-5F09E27B3424}" dt="2018-02-23T14:42:27.640" v="473"/>
          <ac:spMkLst>
            <pc:docMk/>
            <pc:sldMk cId="4236997277" sldId="265"/>
            <ac:spMk id="2" creationId="{F25111B4-3554-4806-B915-14481B4CED56}"/>
          </ac:spMkLst>
        </pc:spChg>
        <pc:spChg chg="mod">
          <ac:chgData name="JONAH W TRANI" userId="10033FFF8B42FCB1@LIVE.COM" providerId="AD" clId="Web-{3456E12A-5B04-42EB-94F3-5F09E27B3424}" dt="2018-02-23T14:44:16.940" v="606"/>
          <ac:spMkLst>
            <pc:docMk/>
            <pc:sldMk cId="4236997277" sldId="265"/>
            <ac:spMk id="3" creationId="{BC7BDBAE-B43F-43B5-B128-C4FBDCFA7902}"/>
          </ac:spMkLst>
        </pc:spChg>
      </pc:sldChg>
      <pc:sldChg chg="modSp new">
        <pc:chgData name="JONAH W TRANI" userId="10033FFF8B42FCB1@LIVE.COM" providerId="AD" clId="Web-{3456E12A-5B04-42EB-94F3-5F09E27B3424}" dt="2018-02-23T14:47:03.932" v="762"/>
        <pc:sldMkLst>
          <pc:docMk/>
          <pc:sldMk cId="2648186973" sldId="266"/>
        </pc:sldMkLst>
        <pc:spChg chg="mod">
          <ac:chgData name="JONAH W TRANI" userId="10033FFF8B42FCB1@LIVE.COM" providerId="AD" clId="Web-{3456E12A-5B04-42EB-94F3-5F09E27B3424}" dt="2018-02-23T14:44:37.972" v="616"/>
          <ac:spMkLst>
            <pc:docMk/>
            <pc:sldMk cId="2648186973" sldId="266"/>
            <ac:spMk id="2" creationId="{68E7AFD1-4BCC-41F0-88E4-BD84AA73FCE0}"/>
          </ac:spMkLst>
        </pc:spChg>
        <pc:spChg chg="mod">
          <ac:chgData name="JONAH W TRANI" userId="10033FFF8B42FCB1@LIVE.COM" providerId="AD" clId="Web-{3456E12A-5B04-42EB-94F3-5F09E27B3424}" dt="2018-02-23T14:47:03.932" v="762"/>
          <ac:spMkLst>
            <pc:docMk/>
            <pc:sldMk cId="2648186973" sldId="266"/>
            <ac:spMk id="3" creationId="{C42A1E8E-B0C9-413A-A4EB-85320D706E9B}"/>
          </ac:spMkLst>
        </pc:spChg>
      </pc:sldChg>
      <pc:sldChg chg="addSp modSp new ord">
        <pc:chgData name="JONAH W TRANI" userId="10033FFF8B42FCB1@LIVE.COM" providerId="AD" clId="Web-{3456E12A-5B04-42EB-94F3-5F09E27B3424}" dt="2018-02-23T14:52:34.287" v="1031"/>
        <pc:sldMkLst>
          <pc:docMk/>
          <pc:sldMk cId="3485479894" sldId="267"/>
        </pc:sldMkLst>
        <pc:spChg chg="mod">
          <ac:chgData name="JONAH W TRANI" userId="10033FFF8B42FCB1@LIVE.COM" providerId="AD" clId="Web-{3456E12A-5B04-42EB-94F3-5F09E27B3424}" dt="2018-02-23T14:50:41.206" v="932"/>
          <ac:spMkLst>
            <pc:docMk/>
            <pc:sldMk cId="3485479894" sldId="267"/>
            <ac:spMk id="2" creationId="{AC59719B-D189-4514-B764-477905BAB673}"/>
          </ac:spMkLst>
        </pc:spChg>
        <pc:spChg chg="mod">
          <ac:chgData name="JONAH W TRANI" userId="10033FFF8B42FCB1@LIVE.COM" providerId="AD" clId="Web-{3456E12A-5B04-42EB-94F3-5F09E27B3424}" dt="2018-02-23T14:52:31.021" v="1028"/>
          <ac:spMkLst>
            <pc:docMk/>
            <pc:sldMk cId="3485479894" sldId="267"/>
            <ac:spMk id="3" creationId="{DBAE5309-CD0E-472B-80E8-FCA5F8B285DB}"/>
          </ac:spMkLst>
        </pc:spChg>
        <pc:spChg chg="add mod">
          <ac:chgData name="JONAH W TRANI" userId="10033FFF8B42FCB1@LIVE.COM" providerId="AD" clId="Web-{3456E12A-5B04-42EB-94F3-5F09E27B3424}" dt="2018-02-23T14:52:34.287" v="1031"/>
          <ac:spMkLst>
            <pc:docMk/>
            <pc:sldMk cId="3485479894" sldId="267"/>
            <ac:spMk id="4" creationId="{8B0AEA6C-93DB-4929-84FE-7FB854A39701}"/>
          </ac:spMkLst>
        </pc:spChg>
      </pc:sldChg>
      <pc:sldChg chg="addSp modSp new">
        <pc:chgData name="JONAH W TRANI" userId="10033FFF8B42FCB1@LIVE.COM" providerId="AD" clId="Web-{3456E12A-5B04-42EB-94F3-5F09E27B3424}" dt="2018-02-23T14:55:45.795" v="1296"/>
        <pc:sldMkLst>
          <pc:docMk/>
          <pc:sldMk cId="642352108" sldId="268"/>
        </pc:sldMkLst>
        <pc:spChg chg="mod">
          <ac:chgData name="JONAH W TRANI" userId="10033FFF8B42FCB1@LIVE.COM" providerId="AD" clId="Web-{3456E12A-5B04-42EB-94F3-5F09E27B3424}" dt="2018-02-23T14:52:56.040" v="1054"/>
          <ac:spMkLst>
            <pc:docMk/>
            <pc:sldMk cId="642352108" sldId="268"/>
            <ac:spMk id="2" creationId="{9EC20EF7-A54B-4E5A-AA6D-2AD79C008713}"/>
          </ac:spMkLst>
        </pc:spChg>
        <pc:spChg chg="mod">
          <ac:chgData name="JONAH W TRANI" userId="10033FFF8B42FCB1@LIVE.COM" providerId="AD" clId="Web-{3456E12A-5B04-42EB-94F3-5F09E27B3424}" dt="2018-02-23T14:54:01.698" v="1133"/>
          <ac:spMkLst>
            <pc:docMk/>
            <pc:sldMk cId="642352108" sldId="268"/>
            <ac:spMk id="3" creationId="{B031F365-2921-410D-BD4B-6745CAA0A07A}"/>
          </ac:spMkLst>
        </pc:spChg>
        <pc:spChg chg="add mod">
          <ac:chgData name="JONAH W TRANI" userId="10033FFF8B42FCB1@LIVE.COM" providerId="AD" clId="Web-{3456E12A-5B04-42EB-94F3-5F09E27B3424}" dt="2018-02-23T14:55:45.795" v="1296"/>
          <ac:spMkLst>
            <pc:docMk/>
            <pc:sldMk cId="642352108" sldId="268"/>
            <ac:spMk id="4" creationId="{D427C589-9634-45CA-8C0C-BC4591730F45}"/>
          </ac:spMkLst>
        </pc:spChg>
      </pc:sldChg>
    </pc:docChg>
  </pc:docChgLst>
  <pc:docChgLst>
    <pc:chgData name="GAVIN S SMITH" userId="1003BFFD8B44EBEE@LIVE.COM" providerId="AD" clId="Web-{A4DDAF95-9F1F-4382-8F7D-CCE6FB3E30E5}"/>
    <pc:docChg chg="modSld">
      <pc:chgData name="GAVIN S SMITH" userId="1003BFFD8B44EBEE@LIVE.COM" providerId="AD" clId="Web-{A4DDAF95-9F1F-4382-8F7D-CCE6FB3E30E5}" dt="2018-02-20T15:49:04.997" v="437"/>
      <pc:docMkLst>
        <pc:docMk/>
      </pc:docMkLst>
      <pc:sldChg chg="modSp">
        <pc:chgData name="GAVIN S SMITH" userId="1003BFFD8B44EBEE@LIVE.COM" providerId="AD" clId="Web-{A4DDAF95-9F1F-4382-8F7D-CCE6FB3E30E5}" dt="2018-02-20T15:48:37.231" v="432"/>
        <pc:sldMkLst>
          <pc:docMk/>
          <pc:sldMk cId="109857222" sldId="256"/>
        </pc:sldMkLst>
        <pc:spChg chg="mod">
          <ac:chgData name="GAVIN S SMITH" userId="1003BFFD8B44EBEE@LIVE.COM" providerId="AD" clId="Web-{A4DDAF95-9F1F-4382-8F7D-CCE6FB3E30E5}" dt="2018-02-20T15:48:37.231" v="432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GAVIN S SMITH" userId="1003BFFD8B44EBEE@LIVE.COM" providerId="AD" clId="Web-{A4DDAF95-9F1F-4382-8F7D-CCE6FB3E30E5}" dt="2018-02-20T15:49:04.997" v="437"/>
        <pc:sldMkLst>
          <pc:docMk/>
          <pc:sldMk cId="3930388038" sldId="257"/>
        </pc:sldMkLst>
        <pc:spChg chg="del mod">
          <ac:chgData name="GAVIN S SMITH" userId="1003BFFD8B44EBEE@LIVE.COM" providerId="AD" clId="Web-{A4DDAF95-9F1F-4382-8F7D-CCE6FB3E30E5}" dt="2018-02-20T15:28:24.473" v="75"/>
          <ac:spMkLst>
            <pc:docMk/>
            <pc:sldMk cId="3930388038" sldId="257"/>
            <ac:spMk id="2" creationId="{46603142-0486-4B64-A124-79A916EAA17C}"/>
          </ac:spMkLst>
        </pc:spChg>
        <pc:spChg chg="del mod">
          <ac:chgData name="GAVIN S SMITH" userId="1003BFFD8B44EBEE@LIVE.COM" providerId="AD" clId="Web-{A4DDAF95-9F1F-4382-8F7D-CCE6FB3E30E5}" dt="2018-02-20T15:28:24.473" v="74"/>
          <ac:spMkLst>
            <pc:docMk/>
            <pc:sldMk cId="3930388038" sldId="257"/>
            <ac:spMk id="3" creationId="{AFDCCC29-8D5F-4705-B468-AD9D6BC6B50E}"/>
          </ac:spMkLst>
        </pc:spChg>
        <pc:spChg chg="add del mod">
          <ac:chgData name="GAVIN S SMITH" userId="1003BFFD8B44EBEE@LIVE.COM" providerId="AD" clId="Web-{A4DDAF95-9F1F-4382-8F7D-CCE6FB3E30E5}" dt="2018-02-20T15:27:31.519" v="53"/>
          <ac:spMkLst>
            <pc:docMk/>
            <pc:sldMk cId="3930388038" sldId="257"/>
            <ac:spMk id="4" creationId="{A4FD6F23-A19A-49A8-A020-A903103247F0}"/>
          </ac:spMkLst>
        </pc:spChg>
        <pc:spChg chg="add del mod">
          <ac:chgData name="GAVIN S SMITH" userId="1003BFFD8B44EBEE@LIVE.COM" providerId="AD" clId="Web-{A4DDAF95-9F1F-4382-8F7D-CCE6FB3E30E5}" dt="2018-02-20T15:28:24.457" v="73"/>
          <ac:spMkLst>
            <pc:docMk/>
            <pc:sldMk cId="3930388038" sldId="257"/>
            <ac:spMk id="5" creationId="{20714828-DAD5-4492-929B-DE3748DD3901}"/>
          </ac:spMkLst>
        </pc:spChg>
        <pc:spChg chg="add del mod">
          <ac:chgData name="GAVIN S SMITH" userId="1003BFFD8B44EBEE@LIVE.COM" providerId="AD" clId="Web-{A4DDAF95-9F1F-4382-8F7D-CCE6FB3E30E5}" dt="2018-02-20T15:28:24.457" v="72"/>
          <ac:spMkLst>
            <pc:docMk/>
            <pc:sldMk cId="3930388038" sldId="257"/>
            <ac:spMk id="6" creationId="{703EE5A9-D570-4C72-BC53-D534E95D44E7}"/>
          </ac:spMkLst>
        </pc:spChg>
        <pc:spChg chg="add del">
          <ac:chgData name="GAVIN S SMITH" userId="1003BFFD8B44EBEE@LIVE.COM" providerId="AD" clId="Web-{A4DDAF95-9F1F-4382-8F7D-CCE6FB3E30E5}" dt="2018-02-20T15:28:20.473" v="71"/>
          <ac:spMkLst>
            <pc:docMk/>
            <pc:sldMk cId="3930388038" sldId="257"/>
            <ac:spMk id="7" creationId="{703EE5A9-D570-4C72-BC53-D534E95D44E7}"/>
          </ac:spMkLst>
        </pc:spChg>
        <pc:spChg chg="add del mod">
          <ac:chgData name="GAVIN S SMITH" userId="1003BFFD8B44EBEE@LIVE.COM" providerId="AD" clId="Web-{A4DDAF95-9F1F-4382-8F7D-CCE6FB3E30E5}" dt="2018-02-20T15:31:31.070" v="94"/>
          <ac:spMkLst>
            <pc:docMk/>
            <pc:sldMk cId="3930388038" sldId="257"/>
            <ac:spMk id="9" creationId="{23BC13C5-919B-4820-8E70-C16B915FE13E}"/>
          </ac:spMkLst>
        </pc:spChg>
        <pc:spChg chg="add mod">
          <ac:chgData name="GAVIN S SMITH" userId="1003BFFD8B44EBEE@LIVE.COM" providerId="AD" clId="Web-{A4DDAF95-9F1F-4382-8F7D-CCE6FB3E30E5}" dt="2018-02-20T15:28:32.082" v="80"/>
          <ac:spMkLst>
            <pc:docMk/>
            <pc:sldMk cId="3930388038" sldId="257"/>
            <ac:spMk id="11" creationId="{18941F8B-CDD9-4006-B7E0-7CC025E8525D}"/>
          </ac:spMkLst>
        </pc:spChg>
        <pc:graphicFrameChg chg="add mod ord modGraphic">
          <ac:chgData name="GAVIN S SMITH" userId="1003BFFD8B44EBEE@LIVE.COM" providerId="AD" clId="Web-{A4DDAF95-9F1F-4382-8F7D-CCE6FB3E30E5}" dt="2018-02-20T15:38:12.391" v="207"/>
          <ac:graphicFrameMkLst>
            <pc:docMk/>
            <pc:sldMk cId="3930388038" sldId="257"/>
            <ac:graphicFrameMk id="12" creationId="{FC8F942F-F51F-4473-881C-1D1D49D39AEF}"/>
          </ac:graphicFrameMkLst>
        </pc:graphicFrameChg>
        <pc:graphicFrameChg chg="add mod modGraphic">
          <ac:chgData name="GAVIN S SMITH" userId="1003BFFD8B44EBEE@LIVE.COM" providerId="AD" clId="Web-{A4DDAF95-9F1F-4382-8F7D-CCE6FB3E30E5}" dt="2018-02-20T15:34:24.964" v="197"/>
          <ac:graphicFrameMkLst>
            <pc:docMk/>
            <pc:sldMk cId="3930388038" sldId="257"/>
            <ac:graphicFrameMk id="14" creationId="{3281E07F-AE78-4F07-A2EC-AF26EB57ECAF}"/>
          </ac:graphicFrameMkLst>
        </pc:graphicFrameChg>
        <pc:picChg chg="add mod">
          <ac:chgData name="GAVIN S SMITH" userId="1003BFFD8B44EBEE@LIVE.COM" providerId="AD" clId="Web-{A4DDAF95-9F1F-4382-8F7D-CCE6FB3E30E5}" dt="2018-02-20T15:49:04.997" v="437"/>
          <ac:picMkLst>
            <pc:docMk/>
            <pc:sldMk cId="3930388038" sldId="257"/>
            <ac:picMk id="16" creationId="{94F8CC7C-D0E4-4B22-9264-7EDE97722627}"/>
          </ac:picMkLst>
        </pc:picChg>
      </pc:sldChg>
      <pc:sldChg chg="addSp delSp modSp">
        <pc:chgData name="GAVIN S SMITH" userId="1003BFFD8B44EBEE@LIVE.COM" providerId="AD" clId="Web-{A4DDAF95-9F1F-4382-8F7D-CCE6FB3E30E5}" dt="2018-02-20T15:42:22.177" v="358"/>
        <pc:sldMkLst>
          <pc:docMk/>
          <pc:sldMk cId="650787976" sldId="258"/>
        </pc:sldMkLst>
        <pc:spChg chg="del">
          <ac:chgData name="GAVIN S SMITH" userId="1003BFFD8B44EBEE@LIVE.COM" providerId="AD" clId="Web-{A4DDAF95-9F1F-4382-8F7D-CCE6FB3E30E5}" dt="2018-02-20T15:39:46.189" v="208"/>
          <ac:spMkLst>
            <pc:docMk/>
            <pc:sldMk cId="650787976" sldId="258"/>
            <ac:spMk id="3" creationId="{5AC5740C-9693-479E-B219-EE3814F5E3AC}"/>
          </ac:spMkLst>
        </pc:spChg>
        <pc:graphicFrameChg chg="add mod ord modGraphic">
          <ac:chgData name="GAVIN S SMITH" userId="1003BFFD8B44EBEE@LIVE.COM" providerId="AD" clId="Web-{A4DDAF95-9F1F-4382-8F7D-CCE6FB3E30E5}" dt="2018-02-20T15:40:46.097" v="258"/>
          <ac:graphicFrameMkLst>
            <pc:docMk/>
            <pc:sldMk cId="650787976" sldId="258"/>
            <ac:graphicFrameMk id="4" creationId="{5B4B38F5-3AC6-40A4-9145-294509E5549F}"/>
          </ac:graphicFrameMkLst>
        </pc:graphicFrameChg>
        <pc:graphicFrameChg chg="add mod modGraphic">
          <ac:chgData name="GAVIN S SMITH" userId="1003BFFD8B44EBEE@LIVE.COM" providerId="AD" clId="Web-{A4DDAF95-9F1F-4382-8F7D-CCE6FB3E30E5}" dt="2018-02-20T15:42:22.177" v="358"/>
          <ac:graphicFrameMkLst>
            <pc:docMk/>
            <pc:sldMk cId="650787976" sldId="258"/>
            <ac:graphicFrameMk id="6" creationId="{3B376370-2D65-4BDA-A7D2-E03C325FD650}"/>
          </ac:graphicFrameMkLst>
        </pc:graphicFrameChg>
      </pc:sldChg>
      <pc:sldChg chg="addSp delSp modSp">
        <pc:chgData name="GAVIN S SMITH" userId="1003BFFD8B44EBEE@LIVE.COM" providerId="AD" clId="Web-{A4DDAF95-9F1F-4382-8F7D-CCE6FB3E30E5}" dt="2018-02-20T15:46:02.400" v="417"/>
        <pc:sldMkLst>
          <pc:docMk/>
          <pc:sldMk cId="2951159736" sldId="259"/>
        </pc:sldMkLst>
        <pc:spChg chg="mod">
          <ac:chgData name="GAVIN S SMITH" userId="1003BFFD8B44EBEE@LIVE.COM" providerId="AD" clId="Web-{A4DDAF95-9F1F-4382-8F7D-CCE6FB3E30E5}" dt="2018-02-20T15:43:41.288" v="395"/>
          <ac:spMkLst>
            <pc:docMk/>
            <pc:sldMk cId="2951159736" sldId="259"/>
            <ac:spMk id="3" creationId="{C3E232BC-6A8A-4201-AF95-AEF0437A84E1}"/>
          </ac:spMkLst>
        </pc:spChg>
        <pc:graphicFrameChg chg="mod">
          <ac:chgData name="GAVIN S SMITH" userId="1003BFFD8B44EBEE@LIVE.COM" providerId="AD" clId="Web-{A4DDAF95-9F1F-4382-8F7D-CCE6FB3E30E5}" dt="2018-02-20T15:45:17.524" v="414"/>
          <ac:graphicFrameMkLst>
            <pc:docMk/>
            <pc:sldMk cId="2951159736" sldId="259"/>
            <ac:graphicFrameMk id="4" creationId="{00000000-0000-0000-0000-000000000000}"/>
          </ac:graphicFrameMkLst>
        </pc:graphicFrameChg>
        <pc:graphicFrameChg chg="add del mod modGraphic">
          <ac:chgData name="GAVIN S SMITH" userId="1003BFFD8B44EBEE@LIVE.COM" providerId="AD" clId="Web-{A4DDAF95-9F1F-4382-8F7D-CCE6FB3E30E5}" dt="2018-02-20T15:46:02.400" v="417"/>
          <ac:graphicFrameMkLst>
            <pc:docMk/>
            <pc:sldMk cId="2951159736" sldId="259"/>
            <ac:graphicFrameMk id="5" creationId="{31DCAD0D-A5E0-4D8C-829F-24A0C18C1A47}"/>
          </ac:graphicFrameMkLst>
        </pc:graphicFrameChg>
        <pc:graphicFrameChg chg="add mod">
          <ac:chgData name="GAVIN S SMITH" userId="1003BFFD8B44EBEE@LIVE.COM" providerId="AD" clId="Web-{A4DDAF95-9F1F-4382-8F7D-CCE6FB3E30E5}" dt="2018-02-20T15:45:20.321" v="415"/>
          <ac:graphicFrameMkLst>
            <pc:docMk/>
            <pc:sldMk cId="2951159736" sldId="259"/>
            <ac:graphicFrameMk id="7" creationId="{13534DBA-2B86-49C6-BB64-64C1F47A5660}"/>
          </ac:graphicFrameMkLst>
        </pc:graphicFrameChg>
      </pc:sldChg>
      <pc:sldChg chg="addSp modSp">
        <pc:chgData name="GAVIN S SMITH" userId="1003BFFD8B44EBEE@LIVE.COM" providerId="AD" clId="Web-{A4DDAF95-9F1F-4382-8F7D-CCE6FB3E30E5}" dt="2018-02-20T15:44:36.664" v="408"/>
        <pc:sldMkLst>
          <pc:docMk/>
          <pc:sldMk cId="992091890" sldId="260"/>
        </pc:sldMkLst>
        <pc:graphicFrameChg chg="add">
          <ac:chgData name="GAVIN S SMITH" userId="1003BFFD8B44EBEE@LIVE.COM" providerId="AD" clId="Web-{A4DDAF95-9F1F-4382-8F7D-CCE6FB3E30E5}" dt="2018-02-20T15:43:55.694" v="400"/>
          <ac:graphicFrameMkLst>
            <pc:docMk/>
            <pc:sldMk cId="992091890" sldId="260"/>
            <ac:graphicFrameMk id="5" creationId="{1B046733-7859-4489-81C7-CC2FCD1C0C7E}"/>
          </ac:graphicFrameMkLst>
        </pc:graphicFrameChg>
        <pc:graphicFrameChg chg="add mod">
          <ac:chgData name="GAVIN S SMITH" userId="1003BFFD8B44EBEE@LIVE.COM" providerId="AD" clId="Web-{A4DDAF95-9F1F-4382-8F7D-CCE6FB3E30E5}" dt="2018-02-20T15:44:36.664" v="408"/>
          <ac:graphicFrameMkLst>
            <pc:docMk/>
            <pc:sldMk cId="992091890" sldId="260"/>
            <ac:graphicFrameMk id="7" creationId="{0E176897-1883-4A6C-80B8-D3DC3DEC1AD6}"/>
          </ac:graphicFrameMkLst>
        </pc:graphicFrameChg>
      </pc:sldChg>
      <pc:sldChg chg="addSp modSp">
        <pc:chgData name="GAVIN S SMITH" userId="1003BFFD8B44EBEE@LIVE.COM" providerId="AD" clId="Web-{A4DDAF95-9F1F-4382-8F7D-CCE6FB3E30E5}" dt="2018-02-20T15:44:22.663" v="406"/>
        <pc:sldMkLst>
          <pc:docMk/>
          <pc:sldMk cId="632229602" sldId="261"/>
        </pc:sldMkLst>
        <pc:graphicFrameChg chg="add mod">
          <ac:chgData name="GAVIN S SMITH" userId="1003BFFD8B44EBEE@LIVE.COM" providerId="AD" clId="Web-{A4DDAF95-9F1F-4382-8F7D-CCE6FB3E30E5}" dt="2018-02-20T15:44:22.663" v="406"/>
          <ac:graphicFrameMkLst>
            <pc:docMk/>
            <pc:sldMk cId="632229602" sldId="261"/>
            <ac:graphicFrameMk id="5" creationId="{56DF2EEE-6A27-4973-92F1-563E5765C8EA}"/>
          </ac:graphicFrameMkLst>
        </pc:graphicFrameChg>
        <pc:graphicFrameChg chg="add mod">
          <ac:chgData name="GAVIN S SMITH" userId="1003BFFD8B44EBEE@LIVE.COM" providerId="AD" clId="Web-{A4DDAF95-9F1F-4382-8F7D-CCE6FB3E30E5}" dt="2018-02-20T15:44:19.194" v="405"/>
          <ac:graphicFrameMkLst>
            <pc:docMk/>
            <pc:sldMk cId="632229602" sldId="261"/>
            <ac:graphicFrameMk id="7" creationId="{1500B08B-FD45-4814-B63E-2948F34348E9}"/>
          </ac:graphicFrameMkLst>
        </pc:graphicFrameChg>
      </pc:sldChg>
    </pc:docChg>
  </pc:docChgLst>
  <pc:docChgLst>
    <pc:chgData name="ZAIN A QURESHI" userId="10037FFE8B453605@LIVE.COM" providerId="AD" clId="Web-{FB715395-2F76-420B-B15B-AFCC34667B9A}"/>
    <pc:docChg chg="addSld modSld modSection">
      <pc:chgData name="ZAIN A QURESHI" userId="10037FFE8B453605@LIVE.COM" providerId="AD" clId="Web-{FB715395-2F76-420B-B15B-AFCC34667B9A}" dt="2018-02-15T15:38:54.514" v="213"/>
      <pc:docMkLst>
        <pc:docMk/>
      </pc:docMkLst>
      <pc:sldChg chg="modSp">
        <pc:chgData name="ZAIN A QURESHI" userId="10037FFE8B453605@LIVE.COM" providerId="AD" clId="Web-{FB715395-2F76-420B-B15B-AFCC34667B9A}" dt="2018-02-15T15:38:41.530" v="187"/>
        <pc:sldMkLst>
          <pc:docMk/>
          <pc:sldMk cId="3930388038" sldId="257"/>
        </pc:sldMkLst>
        <pc:spChg chg="mod">
          <ac:chgData name="ZAIN A QURESHI" userId="10037FFE8B453605@LIVE.COM" providerId="AD" clId="Web-{FB715395-2F76-420B-B15B-AFCC34667B9A}" dt="2018-02-15T15:38:41.530" v="187"/>
          <ac:spMkLst>
            <pc:docMk/>
            <pc:sldMk cId="3930388038" sldId="257"/>
            <ac:spMk id="2" creationId="{46603142-0486-4B64-A124-79A916EAA17C}"/>
          </ac:spMkLst>
        </pc:spChg>
      </pc:sldChg>
      <pc:sldChg chg="modSp new">
        <pc:chgData name="ZAIN A QURESHI" userId="10037FFE8B453605@LIVE.COM" providerId="AD" clId="Web-{FB715395-2F76-420B-B15B-AFCC34667B9A}" dt="2018-02-15T15:38:52.921" v="210"/>
        <pc:sldMkLst>
          <pc:docMk/>
          <pc:sldMk cId="650787976" sldId="258"/>
        </pc:sldMkLst>
        <pc:spChg chg="mod">
          <ac:chgData name="ZAIN A QURESHI" userId="10037FFE8B453605@LIVE.COM" providerId="AD" clId="Web-{FB715395-2F76-420B-B15B-AFCC34667B9A}" dt="2018-02-15T15:38:52.921" v="210"/>
          <ac:spMkLst>
            <pc:docMk/>
            <pc:sldMk cId="650787976" sldId="258"/>
            <ac:spMk id="2" creationId="{127C9A19-60F4-4563-817D-47EECBFCDEC9}"/>
          </ac:spMkLst>
        </pc:spChg>
      </pc:sldChg>
      <pc:sldChg chg="modSp new">
        <pc:chgData name="ZAIN A QURESHI" userId="10037FFE8B453605@LIVE.COM" providerId="AD" clId="Web-{FB715395-2F76-420B-B15B-AFCC34667B9A}" dt="2018-02-15T15:36:08.885" v="149"/>
        <pc:sldMkLst>
          <pc:docMk/>
          <pc:sldMk cId="2951159736" sldId="259"/>
        </pc:sldMkLst>
        <pc:spChg chg="mod">
          <ac:chgData name="ZAIN A QURESHI" userId="10037FFE8B453605@LIVE.COM" providerId="AD" clId="Web-{FB715395-2F76-420B-B15B-AFCC34667B9A}" dt="2018-02-15T15:36:08.885" v="149"/>
          <ac:spMkLst>
            <pc:docMk/>
            <pc:sldMk cId="2951159736" sldId="259"/>
            <ac:spMk id="2" creationId="{FDBDB8EE-D95A-42C4-9706-A7BD08D1A696}"/>
          </ac:spMkLst>
        </pc:spChg>
      </pc:sldChg>
      <pc:sldChg chg="modSp new">
        <pc:chgData name="ZAIN A QURESHI" userId="10037FFE8B453605@LIVE.COM" providerId="AD" clId="Web-{FB715395-2F76-420B-B15B-AFCC34667B9A}" dt="2018-02-15T15:36:23.776" v="167"/>
        <pc:sldMkLst>
          <pc:docMk/>
          <pc:sldMk cId="992091890" sldId="260"/>
        </pc:sldMkLst>
        <pc:spChg chg="mod">
          <ac:chgData name="ZAIN A QURESHI" userId="10037FFE8B453605@LIVE.COM" providerId="AD" clId="Web-{FB715395-2F76-420B-B15B-AFCC34667B9A}" dt="2018-02-15T15:36:23.776" v="167"/>
          <ac:spMkLst>
            <pc:docMk/>
            <pc:sldMk cId="992091890" sldId="260"/>
            <ac:spMk id="2" creationId="{BDCFE7DF-A66E-4204-A3E4-F469CA18C75B}"/>
          </ac:spMkLst>
        </pc:spChg>
      </pc:sldChg>
      <pc:sldChg chg="modSp new">
        <pc:chgData name="ZAIN A QURESHI" userId="10037FFE8B453605@LIVE.COM" providerId="AD" clId="Web-{FB715395-2F76-420B-B15B-AFCC34667B9A}" dt="2018-02-15T15:36:33.293" v="172"/>
        <pc:sldMkLst>
          <pc:docMk/>
          <pc:sldMk cId="632229602" sldId="261"/>
        </pc:sldMkLst>
        <pc:spChg chg="mod">
          <ac:chgData name="ZAIN A QURESHI" userId="10037FFE8B453605@LIVE.COM" providerId="AD" clId="Web-{FB715395-2F76-420B-B15B-AFCC34667B9A}" dt="2018-02-15T15:36:33.293" v="172"/>
          <ac:spMkLst>
            <pc:docMk/>
            <pc:sldMk cId="632229602" sldId="261"/>
            <ac:spMk id="2" creationId="{8580B45D-A44B-4B50-B2B7-028997EEED0F}"/>
          </ac:spMkLst>
        </pc:spChg>
      </pc:sldChg>
    </pc:docChg>
  </pc:docChgLst>
  <pc:docChgLst>
    <pc:chgData name="TYLER A CATTERTON" userId="10033FFF8B7490C4@LIVE.COM" providerId="AD" clId="Web-{54417B74-B413-4FEA-98EC-E790A1F1AF77}"/>
    <pc:docChg chg="modSld">
      <pc:chgData name="TYLER A CATTERTON" userId="10033FFF8B7490C4@LIVE.COM" providerId="AD" clId="Web-{54417B74-B413-4FEA-98EC-E790A1F1AF77}" dt="2018-02-21T15:21:00.374" v="113"/>
      <pc:docMkLst>
        <pc:docMk/>
      </pc:docMkLst>
      <pc:sldChg chg="modSp">
        <pc:chgData name="TYLER A CATTERTON" userId="10033FFF8B7490C4@LIVE.COM" providerId="AD" clId="Web-{54417B74-B413-4FEA-98EC-E790A1F1AF77}" dt="2018-02-21T15:21:00.374" v="113"/>
        <pc:sldMkLst>
          <pc:docMk/>
          <pc:sldMk cId="650787976" sldId="258"/>
        </pc:sldMkLst>
        <pc:graphicFrameChg chg="mod modGraphic">
          <ac:chgData name="TYLER A CATTERTON" userId="10033FFF8B7490C4@LIVE.COM" providerId="AD" clId="Web-{54417B74-B413-4FEA-98EC-E790A1F1AF77}" dt="2018-02-21T15:21:00.374" v="113"/>
          <ac:graphicFrameMkLst>
            <pc:docMk/>
            <pc:sldMk cId="650787976" sldId="258"/>
            <ac:graphicFrameMk id="6" creationId="{3B376370-2D65-4BDA-A7D2-E03C325FD650}"/>
          </ac:graphicFrameMkLst>
        </pc:graphicFrameChg>
      </pc:sldChg>
    </pc:docChg>
  </pc:docChgLst>
  <pc:docChgLst>
    <pc:chgData name="TYLER A CATTERTON" userId="10033FFF8B7490C4@LIVE.COM" providerId="AD" clId="Web-{9504C7A9-1087-41AA-A8A5-E70D20AF295B}"/>
    <pc:docChg chg="modSld">
      <pc:chgData name="TYLER A CATTERTON" userId="10033FFF8B7490C4@LIVE.COM" providerId="AD" clId="Web-{9504C7A9-1087-41AA-A8A5-E70D20AF295B}" dt="2018-02-22T15:08:56.561" v="29"/>
      <pc:docMkLst>
        <pc:docMk/>
      </pc:docMkLst>
      <pc:sldChg chg="modSp">
        <pc:chgData name="TYLER A CATTERTON" userId="10033FFF8B7490C4@LIVE.COM" providerId="AD" clId="Web-{9504C7A9-1087-41AA-A8A5-E70D20AF295B}" dt="2018-02-22T15:08:56.561" v="29"/>
        <pc:sldMkLst>
          <pc:docMk/>
          <pc:sldMk cId="650787976" sldId="258"/>
        </pc:sldMkLst>
        <pc:graphicFrameChg chg="mod modGraphic">
          <ac:chgData name="TYLER A CATTERTON" userId="10033FFF8B7490C4@LIVE.COM" providerId="AD" clId="Web-{9504C7A9-1087-41AA-A8A5-E70D20AF295B}" dt="2018-02-22T15:08:56.561" v="29"/>
          <ac:graphicFrameMkLst>
            <pc:docMk/>
            <pc:sldMk cId="650787976" sldId="258"/>
            <ac:graphicFrameMk id="6" creationId="{3B376370-2D65-4BDA-A7D2-E03C325FD650}"/>
          </ac:graphicFrameMkLst>
        </pc:graphicFrameChg>
      </pc:sldChg>
    </pc:docChg>
  </pc:docChgLst>
  <pc:docChgLst>
    <pc:chgData name="TYLER A CATTERTON" userId="10033FFF8B7490C4@LIVE.COM" providerId="AD" clId="Web-{E84DDDFF-AD31-46D0-BB91-0D9586F9A1A8}"/>
    <pc:docChg chg="modSld">
      <pc:chgData name="TYLER A CATTERTON" userId="10033FFF8B7490C4@LIVE.COM" providerId="AD" clId="Web-{E84DDDFF-AD31-46D0-BB91-0D9586F9A1A8}" dt="2018-02-20T15:42:49.710" v="195"/>
      <pc:docMkLst>
        <pc:docMk/>
      </pc:docMkLst>
      <pc:sldChg chg="modSp">
        <pc:chgData name="TYLER A CATTERTON" userId="10033FFF8B7490C4@LIVE.COM" providerId="AD" clId="Web-{E84DDDFF-AD31-46D0-BB91-0D9586F9A1A8}" dt="2018-02-20T15:42:49.710" v="195"/>
        <pc:sldMkLst>
          <pc:docMk/>
          <pc:sldMk cId="3930388038" sldId="257"/>
        </pc:sldMkLst>
        <pc:graphicFrameChg chg="mod modGraphic">
          <ac:chgData name="TYLER A CATTERTON" userId="10033FFF8B7490C4@LIVE.COM" providerId="AD" clId="Web-{E84DDDFF-AD31-46D0-BB91-0D9586F9A1A8}" dt="2018-02-20T15:42:49.710" v="195"/>
          <ac:graphicFrameMkLst>
            <pc:docMk/>
            <pc:sldMk cId="3930388038" sldId="257"/>
            <ac:graphicFrameMk id="12" creationId="{FC8F942F-F51F-4473-881C-1D1D49D39AEF}"/>
          </ac:graphicFrameMkLst>
        </pc:graphicFrameChg>
        <pc:graphicFrameChg chg="mod modGraphic">
          <ac:chgData name="TYLER A CATTERTON" userId="10033FFF8B7490C4@LIVE.COM" providerId="AD" clId="Web-{E84DDDFF-AD31-46D0-BB91-0D9586F9A1A8}" dt="2018-02-20T15:40:24.003" v="181"/>
          <ac:graphicFrameMkLst>
            <pc:docMk/>
            <pc:sldMk cId="3930388038" sldId="257"/>
            <ac:graphicFrameMk id="14" creationId="{3281E07F-AE78-4F07-A2EC-AF26EB57ECA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DEF1-ED79-438F-B7EA-3B46AF3FB5D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FD3DC-F2E0-4084-8BE9-619E8805C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9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FD3DC-F2E0-4084-8BE9-619E8805C6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3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5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4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38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3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3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6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4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5" y="142875"/>
            <a:ext cx="9144000" cy="2387600"/>
          </a:xfrm>
        </p:spPr>
        <p:txBody>
          <a:bodyPr>
            <a:normAutofit/>
          </a:bodyPr>
          <a:lstStyle/>
          <a:p>
            <a:r>
              <a:rPr lang="en-US"/>
              <a:t>Ultimate Frisbee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Tyler, Jonah, Abby, Gavin, Zain, Matt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719B-D189-4514-B764-477905BA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() Method in Captain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5309-CD0E-472B-80E8-FCA5F8B2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3" y="2667000"/>
            <a:ext cx="10018712" cy="3459973"/>
          </a:xfrm>
        </p:spPr>
        <p:txBody>
          <a:bodyPr>
            <a:normAutofit/>
          </a:bodyPr>
          <a:lstStyle/>
          <a:p>
            <a:r>
              <a:rPr lang="en-US" dirty="0"/>
              <a:t>This is an example of an override </a:t>
            </a:r>
            <a:r>
              <a:rPr lang="en-US" dirty="0" err="1"/>
              <a:t>method.The</a:t>
            </a:r>
            <a:r>
              <a:rPr lang="en-US" dirty="0"/>
              <a:t> assignment calls to return the values as followed: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three spaces placed before lines 2 through 4.</a:t>
            </a:r>
          </a:p>
          <a:p>
            <a:r>
              <a:rPr lang="en-US" dirty="0"/>
              <a:t>Firstly we would call upon </a:t>
            </a:r>
            <a:r>
              <a:rPr lang="en-US" dirty="0" err="1"/>
              <a:t>super.toString</a:t>
            </a:r>
            <a:r>
              <a:rPr lang="en-US" dirty="0"/>
              <a:t>(), to print lines 1 through 3, then additionally return something along the lines of: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0AEA6C-93DB-4929-84FE-7FB854A39701}"/>
              </a:ext>
            </a:extLst>
          </p:cNvPr>
          <p:cNvSpPr txBox="1"/>
          <p:nvPr/>
        </p:nvSpPr>
        <p:spPr>
          <a:xfrm>
            <a:off x="1839030" y="3533775"/>
            <a:ext cx="2743200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Lee, Sarah</a:t>
            </a:r>
            <a:endParaRPr lang="en-US"/>
          </a:p>
          <a:p>
            <a:r>
              <a:rPr lang="en-US" dirty="0"/>
              <a:t>     Jersey #: 2</a:t>
            </a:r>
          </a:p>
          <a:p>
            <a:r>
              <a:rPr lang="en-US" dirty="0"/>
              <a:t>     Position: handler</a:t>
            </a:r>
          </a:p>
          <a:p>
            <a:r>
              <a:rPr lang="en-US" dirty="0"/>
              <a:t>     Captain: offense</a:t>
            </a:r>
          </a:p>
        </p:txBody>
      </p:sp>
    </p:spTree>
    <p:extLst>
      <p:ext uri="{BB962C8B-B14F-4D97-AF65-F5344CB8AC3E}">
        <p14:creationId xmlns:p14="http://schemas.microsoft.com/office/powerpoint/2010/main" val="348547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0EF7-A54B-4E5A-AA6D-2AD79C00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() Method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1F365-2921-410D-BD4B-6745CAA0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884" y="2190750"/>
            <a:ext cx="10018713" cy="3124201"/>
          </a:xfrm>
        </p:spPr>
        <p:txBody>
          <a:bodyPr/>
          <a:lstStyle/>
          <a:p>
            <a:r>
              <a:rPr lang="en-US" dirty="0"/>
              <a:t>Since we only have a </a:t>
            </a:r>
            <a:r>
              <a:rPr lang="en-US" dirty="0" err="1"/>
              <a:t>boolean</a:t>
            </a:r>
            <a:r>
              <a:rPr lang="en-US" dirty="0"/>
              <a:t> value for the type of player the Captain is, we must use an if loop to assign a value to what will be returned.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27C589-9634-45CA-8C0C-BC4591730F45}"/>
              </a:ext>
            </a:extLst>
          </p:cNvPr>
          <p:cNvSpPr txBox="1"/>
          <p:nvPr/>
        </p:nvSpPr>
        <p:spPr>
          <a:xfrm>
            <a:off x="1247775" y="3486150"/>
            <a:ext cx="6858000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String o = "";</a:t>
            </a:r>
          </a:p>
          <a:p>
            <a:r>
              <a:rPr lang="en-US" dirty="0"/>
              <a:t>If(type == true) {</a:t>
            </a:r>
          </a:p>
          <a:p>
            <a:r>
              <a:rPr lang="en-US" dirty="0"/>
              <a:t>    O = "offense";</a:t>
            </a:r>
          </a:p>
          <a:p>
            <a:r>
              <a:rPr lang="en-US" dirty="0"/>
              <a:t>} else {</a:t>
            </a:r>
          </a:p>
          <a:p>
            <a:r>
              <a:rPr lang="en-US" dirty="0"/>
              <a:t>    O = "defense";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Return "   Captain: " + o;</a:t>
            </a:r>
          </a:p>
        </p:txBody>
      </p:sp>
    </p:spTree>
    <p:extLst>
      <p:ext uri="{BB962C8B-B14F-4D97-AF65-F5344CB8AC3E}">
        <p14:creationId xmlns:p14="http://schemas.microsoft.com/office/powerpoint/2010/main" val="64235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46F6-9C65-440C-A2EC-7FAFE03D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Ultimate Frisbee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4655-FBB6-4A08-B2FB-E827EFCA6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will cover:</a:t>
            </a:r>
          </a:p>
          <a:p>
            <a:pPr lvl="1"/>
            <a:r>
              <a:rPr lang="en-US" dirty="0"/>
              <a:t>Statement of Ultimate Frisbee problem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Person Class</a:t>
            </a:r>
          </a:p>
          <a:p>
            <a:pPr lvl="1"/>
            <a:r>
              <a:rPr lang="en-US" dirty="0" err="1"/>
              <a:t>UltimatePlayer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Captain Class</a:t>
            </a:r>
          </a:p>
          <a:p>
            <a:pPr lvl="1"/>
            <a:r>
              <a:rPr lang="en-US" dirty="0"/>
              <a:t>Outline of the </a:t>
            </a:r>
            <a:r>
              <a:rPr lang="en-US" dirty="0" err="1"/>
              <a:t>toString</a:t>
            </a:r>
            <a:r>
              <a:rPr lang="en-US" dirty="0"/>
              <a:t>() method in Captain class</a:t>
            </a:r>
          </a:p>
        </p:txBody>
      </p:sp>
    </p:spTree>
    <p:extLst>
      <p:ext uri="{BB962C8B-B14F-4D97-AF65-F5344CB8AC3E}">
        <p14:creationId xmlns:p14="http://schemas.microsoft.com/office/powerpoint/2010/main" val="114715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83D91-7A6D-44F8-B69C-70AE401F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BFDD0-B3D4-4900-9C40-C19C8DE0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this assignment, you will create a hierarchy of five classes to describe various elements of a an ultimate frisbee team.</a:t>
            </a:r>
          </a:p>
          <a:p>
            <a:r>
              <a:rPr lang="en-US" dirty="0"/>
              <a:t>The classes you will write are: Person, </a:t>
            </a:r>
            <a:r>
              <a:rPr lang="en-US" dirty="0" err="1"/>
              <a:t>UltimatePlayer</a:t>
            </a:r>
            <a:r>
              <a:rPr lang="en-US" dirty="0"/>
              <a:t>, and Captain.</a:t>
            </a:r>
          </a:p>
          <a:p>
            <a:r>
              <a:rPr lang="en-US" dirty="0"/>
              <a:t>We will use inheritance to be efficient in using methods that we previously have written.</a:t>
            </a:r>
          </a:p>
          <a:p>
            <a:r>
              <a:rPr lang="en-US" dirty="0"/>
              <a:t>Within your classes, the methods should be able to gather data on each ultimate frisbee player, and then return those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4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626E-9A41-47DB-B1D3-B176842F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E2E6-C4DC-4B9F-8F87-8B1FFA60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your class inheritance, it should look something like this:</a:t>
            </a:r>
          </a:p>
          <a:p>
            <a:pPr marL="338455">
              <a:buNone/>
            </a:pPr>
            <a:r>
              <a:rPr lang="en-US" dirty="0"/>
              <a:t>  </a:t>
            </a:r>
            <a:r>
              <a:rPr lang="en-US" dirty="0">
                <a:solidFill>
                  <a:srgbClr val="0B5982"/>
                </a:solidFill>
              </a:rPr>
              <a:t>public class Person{ ..</a:t>
            </a:r>
          </a:p>
          <a:p>
            <a:pPr marL="338455">
              <a:buNone/>
            </a:pPr>
            <a:r>
              <a:rPr lang="en-US" dirty="0">
                <a:solidFill>
                  <a:srgbClr val="0B5982"/>
                </a:solidFill>
              </a:rPr>
              <a:t>  }</a:t>
            </a:r>
          </a:p>
          <a:p>
            <a:pPr marL="338455">
              <a:buNone/>
            </a:pPr>
            <a:r>
              <a:rPr lang="en-US" dirty="0">
                <a:solidFill>
                  <a:srgbClr val="0B5982"/>
                </a:solidFill>
              </a:rPr>
              <a:t>  public class </a:t>
            </a:r>
            <a:r>
              <a:rPr lang="en-US" dirty="0" err="1">
                <a:solidFill>
                  <a:srgbClr val="0B5982"/>
                </a:solidFill>
              </a:rPr>
              <a:t>UltimatePlayer</a:t>
            </a:r>
            <a:r>
              <a:rPr lang="en-US" dirty="0">
                <a:solidFill>
                  <a:srgbClr val="0B5982"/>
                </a:solidFill>
              </a:rPr>
              <a:t> extends Person { .. </a:t>
            </a:r>
          </a:p>
          <a:p>
            <a:pPr marL="338455">
              <a:buNone/>
            </a:pPr>
            <a:r>
              <a:rPr lang="en-US" dirty="0">
                <a:solidFill>
                  <a:srgbClr val="0B5982"/>
                </a:solidFill>
              </a:rPr>
              <a:t>  }</a:t>
            </a:r>
          </a:p>
          <a:p>
            <a:pPr marL="338455">
              <a:buNone/>
            </a:pPr>
            <a:r>
              <a:rPr lang="en-US" dirty="0">
                <a:solidFill>
                  <a:srgbClr val="0B5982"/>
                </a:solidFill>
              </a:rPr>
              <a:t>  public class Captain extends </a:t>
            </a:r>
            <a:r>
              <a:rPr lang="en-US" dirty="0" err="1">
                <a:solidFill>
                  <a:srgbClr val="0B5982"/>
                </a:solidFill>
              </a:rPr>
              <a:t>UltimatePlayer</a:t>
            </a:r>
            <a:r>
              <a:rPr lang="en-US" dirty="0">
                <a:solidFill>
                  <a:srgbClr val="0B5982"/>
                </a:solidFill>
              </a:rPr>
              <a:t>{ ..</a:t>
            </a:r>
          </a:p>
          <a:p>
            <a:pPr marL="338455">
              <a:buNone/>
            </a:pPr>
            <a:r>
              <a:rPr lang="en-US" dirty="0">
                <a:solidFill>
                  <a:srgbClr val="0B5982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8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FC8F942F-F51F-4473-881C-1D1D49D39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168022"/>
              </p:ext>
            </p:extLst>
          </p:nvPr>
        </p:nvGraphicFramePr>
        <p:xfrm>
          <a:off x="1347920" y="1929950"/>
          <a:ext cx="10115250" cy="1111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750">
                  <a:extLst>
                    <a:ext uri="{9D8B030D-6E8A-4147-A177-3AD203B41FA5}">
                      <a16:colId xmlns:a16="http://schemas.microsoft.com/office/drawing/2014/main" val="1959127124"/>
                    </a:ext>
                  </a:extLst>
                </a:gridCol>
                <a:gridCol w="3371750">
                  <a:extLst>
                    <a:ext uri="{9D8B030D-6E8A-4147-A177-3AD203B41FA5}">
                      <a16:colId xmlns:a16="http://schemas.microsoft.com/office/drawing/2014/main" val="1512575605"/>
                    </a:ext>
                  </a:extLst>
                </a:gridCol>
                <a:gridCol w="3371750">
                  <a:extLst>
                    <a:ext uri="{9D8B030D-6E8A-4147-A177-3AD203B41FA5}">
                      <a16:colId xmlns:a16="http://schemas.microsoft.com/office/drawing/2014/main" val="1496218532"/>
                    </a:ext>
                  </a:extLst>
                </a:gridCol>
              </a:tblGrid>
              <a:tr h="3705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Instance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463021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8430"/>
                  </a:ext>
                </a:extLst>
              </a:tr>
              <a:tr h="37052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76509"/>
                  </a:ext>
                </a:extLst>
              </a:tr>
            </a:tbl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18941F8B-CDD9-4006-B7E0-7CC025E8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 Class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3281E07F-AE78-4F07-A2EC-AF26EB57E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13596"/>
              </p:ext>
            </p:extLst>
          </p:nvPr>
        </p:nvGraphicFramePr>
        <p:xfrm>
          <a:off x="1381736" y="3590925"/>
          <a:ext cx="10171376" cy="1697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844">
                  <a:extLst>
                    <a:ext uri="{9D8B030D-6E8A-4147-A177-3AD203B41FA5}">
                      <a16:colId xmlns:a16="http://schemas.microsoft.com/office/drawing/2014/main" val="1865007686"/>
                    </a:ext>
                  </a:extLst>
                </a:gridCol>
                <a:gridCol w="2542844">
                  <a:extLst>
                    <a:ext uri="{9D8B030D-6E8A-4147-A177-3AD203B41FA5}">
                      <a16:colId xmlns:a16="http://schemas.microsoft.com/office/drawing/2014/main" val="3254544373"/>
                    </a:ext>
                  </a:extLst>
                </a:gridCol>
                <a:gridCol w="2542844">
                  <a:extLst>
                    <a:ext uri="{9D8B030D-6E8A-4147-A177-3AD203B41FA5}">
                      <a16:colId xmlns:a16="http://schemas.microsoft.com/office/drawing/2014/main" val="4070145203"/>
                    </a:ext>
                  </a:extLst>
                </a:gridCol>
                <a:gridCol w="2542844">
                  <a:extLst>
                    <a:ext uri="{9D8B030D-6E8A-4147-A177-3AD203B41FA5}">
                      <a16:colId xmlns:a16="http://schemas.microsoft.com/office/drawing/2014/main" val="2612035797"/>
                    </a:ext>
                  </a:extLst>
                </a:gridCol>
              </a:tblGrid>
              <a:tr h="4170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21893"/>
                  </a:ext>
                </a:extLst>
              </a:tr>
              <a:tr h="4170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 </a:t>
                      </a:r>
                      <a:r>
                        <a:rPr lang="en-US" dirty="0" err="1"/>
                        <a:t>Firstname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String </a:t>
                      </a:r>
                      <a:r>
                        <a:rPr lang="en-US" dirty="0" err="1"/>
                        <a:t>Lastname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76738"/>
                  </a:ext>
                </a:extLst>
              </a:tr>
              <a:tr h="40690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err="1"/>
                        <a:t>ToString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Returns a person's first and last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41046"/>
                  </a:ext>
                </a:extLst>
              </a:tr>
            </a:tbl>
          </a:graphicData>
        </a:graphic>
      </p:graphicFrame>
      <p:pic>
        <p:nvPicPr>
          <p:cNvPr id="16" name="Picture 16">
            <a:extLst>
              <a:ext uri="{FF2B5EF4-FFF2-40B4-BE49-F238E27FC236}">
                <a16:creationId xmlns:a16="http://schemas.microsoft.com/office/drawing/2014/main" id="{94F8CC7C-D0E4-4B22-9264-7EDE97722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345" y="263821"/>
            <a:ext cx="1526880" cy="152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8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11B4-3554-4806-B915-14481B4C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UltimatePlayer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BDBAE-B43F-43B5-B128-C4FBDCFA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57425"/>
            <a:ext cx="10018713" cy="3124201"/>
          </a:xfrm>
        </p:spPr>
        <p:txBody>
          <a:bodyPr/>
          <a:lstStyle/>
          <a:p>
            <a:r>
              <a:rPr lang="en-US" dirty="0"/>
              <a:t>Although very similar to that of the Person Class, we must create a new constructor which stores the value of the player's position as well.</a:t>
            </a:r>
          </a:p>
          <a:p>
            <a:r>
              <a:rPr lang="en-US" dirty="0"/>
              <a:t>For the </a:t>
            </a:r>
            <a:r>
              <a:rPr lang="en-US" dirty="0" err="1"/>
              <a:t>toString</a:t>
            </a:r>
            <a:r>
              <a:rPr lang="en-US" dirty="0"/>
              <a:t> method, we will use the "super." Keyword to reference the person </a:t>
            </a:r>
            <a:r>
              <a:rPr lang="en-US" dirty="0" err="1"/>
              <a:t>toString</a:t>
            </a:r>
            <a:r>
              <a:rPr lang="en-US" dirty="0"/>
              <a:t> method, then additionally return the position of the player.</a:t>
            </a:r>
          </a:p>
        </p:txBody>
      </p:sp>
    </p:spTree>
    <p:extLst>
      <p:ext uri="{BB962C8B-B14F-4D97-AF65-F5344CB8AC3E}">
        <p14:creationId xmlns:p14="http://schemas.microsoft.com/office/powerpoint/2010/main" val="423699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9A19-60F4-4563-817D-47EECBFC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UltimatePlayer</a:t>
            </a:r>
            <a:r>
              <a:rPr lang="en-US"/>
              <a:t> extends Person</a:t>
            </a:r>
            <a:endParaRPr lang="en-US" err="1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4B38F5-3AC6-40A4-9145-294509E55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906358"/>
              </p:ext>
            </p:extLst>
          </p:nvPr>
        </p:nvGraphicFramePr>
        <p:xfrm>
          <a:off x="1484311" y="1933575"/>
          <a:ext cx="10018710" cy="113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0">
                  <a:extLst>
                    <a:ext uri="{9D8B030D-6E8A-4147-A177-3AD203B41FA5}">
                      <a16:colId xmlns:a16="http://schemas.microsoft.com/office/drawing/2014/main" val="1987912918"/>
                    </a:ext>
                  </a:extLst>
                </a:gridCol>
                <a:gridCol w="3339570">
                  <a:extLst>
                    <a:ext uri="{9D8B030D-6E8A-4147-A177-3AD203B41FA5}">
                      <a16:colId xmlns:a16="http://schemas.microsoft.com/office/drawing/2014/main" val="3139570868"/>
                    </a:ext>
                  </a:extLst>
                </a:gridCol>
                <a:gridCol w="3339570">
                  <a:extLst>
                    <a:ext uri="{9D8B030D-6E8A-4147-A177-3AD203B41FA5}">
                      <a16:colId xmlns:a16="http://schemas.microsoft.com/office/drawing/2014/main" val="4248344270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rgbClr val="FFFFFF"/>
                          </a:solidFill>
                          <a:latin typeface="Corbel"/>
                        </a:rPr>
                        <a:t>Instance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85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FirstName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Inherited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56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LastName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Inherited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60073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B376370-2D65-4BDA-A7D2-E03C325FD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77336"/>
              </p:ext>
            </p:extLst>
          </p:nvPr>
        </p:nvGraphicFramePr>
        <p:xfrm>
          <a:off x="1457884" y="3276600"/>
          <a:ext cx="10062956" cy="319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739">
                  <a:extLst>
                    <a:ext uri="{9D8B030D-6E8A-4147-A177-3AD203B41FA5}">
                      <a16:colId xmlns:a16="http://schemas.microsoft.com/office/drawing/2014/main" val="982348131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846119512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2369152500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82689147"/>
                    </a:ext>
                  </a:extLst>
                </a:gridCol>
              </a:tblGrid>
              <a:tr h="4514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823606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err="1"/>
                        <a:t>UltimatePlayer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 FirstName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String </a:t>
                      </a:r>
                      <a:r>
                        <a:rPr lang="en-US" dirty="0" err="1"/>
                        <a:t>LastName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String </a:t>
                      </a:r>
                      <a:r>
                        <a:rPr lang="en-US" dirty="0" err="1"/>
                        <a:t>Postion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40243"/>
                  </a:ext>
                </a:extLst>
              </a:tr>
              <a:tr h="44119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 </a:t>
                      </a:r>
                      <a:r>
                        <a:rPr lang="en-US" dirty="0" err="1"/>
                        <a:t>getPostison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Returns the Player's </a:t>
                      </a:r>
                      <a:r>
                        <a:rPr lang="en-US" dirty="0" err="1"/>
                        <a:t>Postison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004595"/>
                  </a:ext>
                </a:extLst>
              </a:tr>
              <a:tr h="441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 err="1"/>
                        <a:t>toString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none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String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Returns the players first and last name, and position; override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7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78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AFD1-4BCC-41F0-88E4-BD84AA73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Captain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A1E8E-B0C9-413A-A4EB-85320D706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Captain class, we will inherit the methods created by the </a:t>
            </a:r>
            <a:r>
              <a:rPr lang="en-US" dirty="0" err="1"/>
              <a:t>UltimatePlayer</a:t>
            </a:r>
            <a:r>
              <a:rPr lang="en-US" dirty="0"/>
              <a:t> class.</a:t>
            </a:r>
          </a:p>
          <a:p>
            <a:r>
              <a:rPr lang="en-US" dirty="0"/>
              <a:t>The new constructor will have to additionally store the value of whether the captain is on offense or defense.</a:t>
            </a:r>
          </a:p>
          <a:p>
            <a:r>
              <a:rPr lang="en-US" dirty="0"/>
              <a:t>The only difference in the two method's </a:t>
            </a:r>
            <a:r>
              <a:rPr lang="en-US" dirty="0" err="1"/>
              <a:t>toString</a:t>
            </a:r>
            <a:r>
              <a:rPr lang="en-US" dirty="0"/>
              <a:t> methods is returning whether the captain is offense or defense.</a:t>
            </a:r>
          </a:p>
        </p:txBody>
      </p:sp>
    </p:spTree>
    <p:extLst>
      <p:ext uri="{BB962C8B-B14F-4D97-AF65-F5344CB8AC3E}">
        <p14:creationId xmlns:p14="http://schemas.microsoft.com/office/powerpoint/2010/main" val="264818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B8EE-D95A-42C4-9706-A7BD08D1A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Captain extends </a:t>
            </a:r>
            <a:r>
              <a:rPr lang="en-US" err="1"/>
              <a:t>UltimatePlayer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534DBA-2B86-49C6-BB64-64C1F47A5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04848"/>
              </p:ext>
            </p:extLst>
          </p:nvPr>
        </p:nvGraphicFramePr>
        <p:xfrm>
          <a:off x="1172094" y="3581400"/>
          <a:ext cx="10062956" cy="289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739">
                  <a:extLst>
                    <a:ext uri="{9D8B030D-6E8A-4147-A177-3AD203B41FA5}">
                      <a16:colId xmlns:a16="http://schemas.microsoft.com/office/drawing/2014/main" val="982348131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846119512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2369152500"/>
                    </a:ext>
                  </a:extLst>
                </a:gridCol>
                <a:gridCol w="2515739">
                  <a:extLst>
                    <a:ext uri="{9D8B030D-6E8A-4147-A177-3AD203B41FA5}">
                      <a16:colId xmlns:a16="http://schemas.microsoft.com/office/drawing/2014/main" val="82689147"/>
                    </a:ext>
                  </a:extLst>
                </a:gridCol>
              </a:tblGrid>
              <a:tr h="5216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823606"/>
                  </a:ext>
                </a:extLst>
              </a:tr>
              <a:tr h="370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Captain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firstName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 </a:t>
                      </a:r>
                      <a:endParaRPr lang="en-US" baseline="0"/>
                    </a:p>
                    <a:p>
                      <a:pPr>
                        <a:buNone/>
                      </a:pPr>
                      <a:r>
                        <a:rPr lang="en-US" baseline="0" dirty="0"/>
                        <a:t>String </a:t>
                      </a:r>
                      <a:r>
                        <a:rPr lang="en-US" baseline="0" dirty="0" err="1"/>
                        <a:t>lastName</a:t>
                      </a:r>
                      <a:r>
                        <a:rPr lang="en-US" baseline="0" dirty="0"/>
                        <a:t>, 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/>
                        <a:t>String position, </a:t>
                      </a:r>
                    </a:p>
                    <a:p>
                      <a:pPr>
                        <a:buNone/>
                      </a:pPr>
                      <a:r>
                        <a:rPr lang="en-US" baseline="0" dirty="0"/>
                        <a:t>Boolean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Constructor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40243"/>
                  </a:ext>
                </a:extLst>
              </a:tr>
              <a:tr h="362380">
                <a:tc>
                  <a:txBody>
                    <a:bodyPr/>
                    <a:lstStyle/>
                    <a:p>
                      <a:r>
                        <a:rPr lang="en-US" err="1"/>
                        <a:t>toString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Override method, returns first and last name, position, and offense/defense.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004595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490176"/>
              </p:ext>
            </p:extLst>
          </p:nvPr>
        </p:nvGraphicFramePr>
        <p:xfrm>
          <a:off x="1191152" y="1895475"/>
          <a:ext cx="1003521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070">
                  <a:extLst>
                    <a:ext uri="{9D8B030D-6E8A-4147-A177-3AD203B41FA5}">
                      <a16:colId xmlns:a16="http://schemas.microsoft.com/office/drawing/2014/main" val="2802860761"/>
                    </a:ext>
                  </a:extLst>
                </a:gridCol>
                <a:gridCol w="3345070">
                  <a:extLst>
                    <a:ext uri="{9D8B030D-6E8A-4147-A177-3AD203B41FA5}">
                      <a16:colId xmlns:a16="http://schemas.microsoft.com/office/drawing/2014/main" val="3089724509"/>
                    </a:ext>
                  </a:extLst>
                </a:gridCol>
                <a:gridCol w="3345070">
                  <a:extLst>
                    <a:ext uri="{9D8B030D-6E8A-4147-A177-3AD203B41FA5}">
                      <a16:colId xmlns:a16="http://schemas.microsoft.com/office/drawing/2014/main" val="1461829914"/>
                    </a:ext>
                  </a:extLst>
                </a:gridCol>
              </a:tblGrid>
              <a:tr h="363515">
                <a:tc>
                  <a:txBody>
                    <a:bodyPr/>
                    <a:lstStyle/>
                    <a:p>
                      <a:r>
                        <a:rPr lang="en-US"/>
                        <a:t>Instance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070730"/>
                  </a:ext>
                </a:extLst>
              </a:tr>
              <a:tr h="363515">
                <a:tc>
                  <a:txBody>
                    <a:bodyPr/>
                    <a:lstStyle/>
                    <a:p>
                      <a:r>
                        <a:rPr lang="en-US" err="1"/>
                        <a:t>FirstName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Inherited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2684"/>
                  </a:ext>
                </a:extLst>
              </a:tr>
              <a:tr h="363515">
                <a:tc>
                  <a:txBody>
                    <a:bodyPr/>
                    <a:lstStyle/>
                    <a:p>
                      <a:r>
                        <a:rPr lang="en-US" err="1"/>
                        <a:t>LastName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Inherited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794676"/>
                  </a:ext>
                </a:extLst>
              </a:tr>
              <a:tr h="363515">
                <a:tc>
                  <a:txBody>
                    <a:bodyPr/>
                    <a:lstStyle/>
                    <a:p>
                      <a:r>
                        <a:rPr lang="en-US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6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159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Ultimate Frisbee</vt:lpstr>
      <vt:lpstr>Overview of the Ultimate Frisbee</vt:lpstr>
      <vt:lpstr>The Problem</vt:lpstr>
      <vt:lpstr>Inheritance</vt:lpstr>
      <vt:lpstr>Person Class</vt:lpstr>
      <vt:lpstr>UltimatePlayer Class</vt:lpstr>
      <vt:lpstr>UltimatePlayer extends Person</vt:lpstr>
      <vt:lpstr>Captain Class</vt:lpstr>
      <vt:lpstr>Captain extends UltimatePlayer</vt:lpstr>
      <vt:lpstr>ToString() Method in Captain Class</vt:lpstr>
      <vt:lpstr>ToString() Method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Ultimate Frisbee</dc:title>
  <cp:revision>56</cp:revision>
  <dcterms:modified xsi:type="dcterms:W3CDTF">2018-02-23T14:56:48Z</dcterms:modified>
</cp:coreProperties>
</file>